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99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4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82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55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4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17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62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79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8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74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27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E01D-D91D-40BE-85A8-F006475DED21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0947-5C6C-4F5D-83C0-3A5215E05B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29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69" y="3672188"/>
            <a:ext cx="6563934" cy="31858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26" y="0"/>
            <a:ext cx="4926662" cy="36721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" y="0"/>
            <a:ext cx="5294418" cy="24212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08" y="2494403"/>
            <a:ext cx="5294418" cy="1159428"/>
          </a:xfrm>
        </p:spPr>
        <p:txBody>
          <a:bodyPr>
            <a:normAutofit/>
          </a:bodyPr>
          <a:lstStyle/>
          <a:p>
            <a:r>
              <a:rPr lang="nl-NL" sz="3200" b="1" dirty="0" err="1" smtClean="0">
                <a:solidFill>
                  <a:schemeClr val="accent5"/>
                </a:solidFill>
                <a:latin typeface="Arial Black" panose="020B0A04020102020204" pitchFamily="34" charset="0"/>
              </a:rPr>
              <a:t>Moodboard</a:t>
            </a:r>
            <a:r>
              <a:rPr lang="nl-NL" sz="32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/>
            </a:r>
            <a:br>
              <a:rPr lang="nl-NL" sz="32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nl-NL" sz="3200" b="1" dirty="0" err="1" smtClean="0">
                <a:solidFill>
                  <a:schemeClr val="accent5"/>
                </a:solidFill>
                <a:latin typeface="Arial Black" panose="020B0A04020102020204" pitchFamily="34" charset="0"/>
              </a:rPr>
              <a:t>Yano</a:t>
            </a:r>
            <a:r>
              <a:rPr lang="nl-NL" sz="32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van de Lindeloof</a:t>
            </a:r>
            <a:endParaRPr lang="nl-NL" sz="32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3675213"/>
            <a:ext cx="5628070" cy="3182788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57" y="-1"/>
            <a:ext cx="2063843" cy="36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42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Kantoorthema</vt:lpstr>
      <vt:lpstr>Moodboard Yano van de Lindeloof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</dc:creator>
  <cp:lastModifiedBy>Christ</cp:lastModifiedBy>
  <cp:revision>5</cp:revision>
  <dcterms:created xsi:type="dcterms:W3CDTF">2018-10-30T10:09:51Z</dcterms:created>
  <dcterms:modified xsi:type="dcterms:W3CDTF">2018-10-30T10:50:03Z</dcterms:modified>
</cp:coreProperties>
</file>